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50" d="100"/>
          <a:sy n="50" d="100"/>
        </p:scale>
        <p:origin x="922" y="62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951" y="10444844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682510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10812"/>
              </p:ext>
            </p:extLst>
          </p:nvPr>
        </p:nvGraphicFramePr>
        <p:xfrm>
          <a:off x="15741741" y="17328841"/>
          <a:ext cx="5405074" cy="1100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9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715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27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3484"/>
              </p:ext>
            </p:extLst>
          </p:nvPr>
        </p:nvGraphicFramePr>
        <p:xfrm>
          <a:off x="7871240" y="25060283"/>
          <a:ext cx="7543490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64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0849"/>
              </p:ext>
            </p:extLst>
          </p:nvPr>
        </p:nvGraphicFramePr>
        <p:xfrm>
          <a:off x="642154" y="14824832"/>
          <a:ext cx="13425619" cy="434557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8258"/>
              </p:ext>
            </p:extLst>
          </p:nvPr>
        </p:nvGraphicFramePr>
        <p:xfrm>
          <a:off x="558798" y="19668103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6752842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834907"/>
              </p:ext>
            </p:extLst>
          </p:nvPr>
        </p:nvGraphicFramePr>
        <p:xfrm>
          <a:off x="563350" y="25033590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5473</TotalTime>
  <Words>416</Words>
  <Application>Microsoft Office PowerPoint</Application>
  <PresentationFormat>Özel</PresentationFormat>
  <Paragraphs>157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Hasan Özkara</cp:lastModifiedBy>
  <cp:revision>114</cp:revision>
  <dcterms:created xsi:type="dcterms:W3CDTF">2017-05-20T20:25:43Z</dcterms:created>
  <dcterms:modified xsi:type="dcterms:W3CDTF">2019-05-14T13:44:52Z</dcterms:modified>
</cp:coreProperties>
</file>